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9" d="100"/>
          <a:sy n="69" d="100"/>
        </p:scale>
        <p:origin x="5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023945D-08C5-4B7E-B5D6-5B4390DA1964}" type="datetimeFigureOut">
              <a:rPr lang="en-US" smtClean="0"/>
              <a:t>4/24/2020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BDD8BE1-ACAE-4B17-835E-69BF0E300807}"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56081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3945D-08C5-4B7E-B5D6-5B4390DA1964}"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D8BE1-ACAE-4B17-835E-69BF0E300807}" type="slidenum">
              <a:rPr lang="en-US" smtClean="0"/>
              <a:t>‹#›</a:t>
            </a:fld>
            <a:endParaRPr lang="en-US"/>
          </a:p>
        </p:txBody>
      </p:sp>
    </p:spTree>
    <p:extLst>
      <p:ext uri="{BB962C8B-B14F-4D97-AF65-F5344CB8AC3E}">
        <p14:creationId xmlns:p14="http://schemas.microsoft.com/office/powerpoint/2010/main" val="157879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3945D-08C5-4B7E-B5D6-5B4390DA1964}"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D8BE1-ACAE-4B17-835E-69BF0E300807}" type="slidenum">
              <a:rPr lang="en-US" smtClean="0"/>
              <a:t>‹#›</a:t>
            </a:fld>
            <a:endParaRPr lang="en-US"/>
          </a:p>
        </p:txBody>
      </p:sp>
    </p:spTree>
    <p:extLst>
      <p:ext uri="{BB962C8B-B14F-4D97-AF65-F5344CB8AC3E}">
        <p14:creationId xmlns:p14="http://schemas.microsoft.com/office/powerpoint/2010/main" val="201989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3945D-08C5-4B7E-B5D6-5B4390DA1964}"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D8BE1-ACAE-4B17-835E-69BF0E300807}" type="slidenum">
              <a:rPr lang="en-US" smtClean="0"/>
              <a:t>‹#›</a:t>
            </a:fld>
            <a:endParaRPr lang="en-US"/>
          </a:p>
        </p:txBody>
      </p:sp>
    </p:spTree>
    <p:extLst>
      <p:ext uri="{BB962C8B-B14F-4D97-AF65-F5344CB8AC3E}">
        <p14:creationId xmlns:p14="http://schemas.microsoft.com/office/powerpoint/2010/main" val="405669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023945D-08C5-4B7E-B5D6-5B4390DA1964}" type="datetimeFigureOut">
              <a:rPr lang="en-US" smtClean="0"/>
              <a:t>4/24/2020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BDD8BE1-ACAE-4B17-835E-69BF0E300807}"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0115466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23945D-08C5-4B7E-B5D6-5B4390DA1964}"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D8BE1-ACAE-4B17-835E-69BF0E300807}" type="slidenum">
              <a:rPr lang="en-US" smtClean="0"/>
              <a:t>‹#›</a:t>
            </a:fld>
            <a:endParaRPr lang="en-US"/>
          </a:p>
        </p:txBody>
      </p:sp>
    </p:spTree>
    <p:extLst>
      <p:ext uri="{BB962C8B-B14F-4D97-AF65-F5344CB8AC3E}">
        <p14:creationId xmlns:p14="http://schemas.microsoft.com/office/powerpoint/2010/main" val="178293960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23945D-08C5-4B7E-B5D6-5B4390DA1964}" type="datetimeFigureOut">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D8BE1-ACAE-4B17-835E-69BF0E300807}" type="slidenum">
              <a:rPr lang="en-US" smtClean="0"/>
              <a:t>‹#›</a:t>
            </a:fld>
            <a:endParaRPr lang="en-US"/>
          </a:p>
        </p:txBody>
      </p:sp>
    </p:spTree>
    <p:extLst>
      <p:ext uri="{BB962C8B-B14F-4D97-AF65-F5344CB8AC3E}">
        <p14:creationId xmlns:p14="http://schemas.microsoft.com/office/powerpoint/2010/main" val="418602080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23945D-08C5-4B7E-B5D6-5B4390DA1964}" type="datetimeFigureOut">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D8BE1-ACAE-4B17-835E-69BF0E300807}" type="slidenum">
              <a:rPr lang="en-US" smtClean="0"/>
              <a:t>‹#›</a:t>
            </a:fld>
            <a:endParaRPr lang="en-US"/>
          </a:p>
        </p:txBody>
      </p:sp>
    </p:spTree>
    <p:extLst>
      <p:ext uri="{BB962C8B-B14F-4D97-AF65-F5344CB8AC3E}">
        <p14:creationId xmlns:p14="http://schemas.microsoft.com/office/powerpoint/2010/main" val="160554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3945D-08C5-4B7E-B5D6-5B4390DA1964}" type="datetimeFigureOut">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D8BE1-ACAE-4B17-835E-69BF0E300807}" type="slidenum">
              <a:rPr lang="en-US" smtClean="0"/>
              <a:t>‹#›</a:t>
            </a:fld>
            <a:endParaRPr lang="en-US"/>
          </a:p>
        </p:txBody>
      </p:sp>
    </p:spTree>
    <p:extLst>
      <p:ext uri="{BB962C8B-B14F-4D97-AF65-F5344CB8AC3E}">
        <p14:creationId xmlns:p14="http://schemas.microsoft.com/office/powerpoint/2010/main" val="1554937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8023945D-08C5-4B7E-B5D6-5B4390DA1964}" type="datetimeFigureOut">
              <a:rPr lang="en-US" smtClean="0"/>
              <a:t>4/24/2020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EBDD8BE1-ACAE-4B17-835E-69BF0E300807}"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712207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8023945D-08C5-4B7E-B5D6-5B4390DA1964}" type="datetimeFigureOut">
              <a:rPr lang="en-US" smtClean="0"/>
              <a:t>4/24/2020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EBDD8BE1-ACAE-4B17-835E-69BF0E300807}" type="slidenum">
              <a:rPr lang="en-US" smtClean="0"/>
              <a:t>‹#›</a:t>
            </a:fld>
            <a:endParaRPr lang="en-US"/>
          </a:p>
        </p:txBody>
      </p:sp>
    </p:spTree>
    <p:extLst>
      <p:ext uri="{BB962C8B-B14F-4D97-AF65-F5344CB8AC3E}">
        <p14:creationId xmlns:p14="http://schemas.microsoft.com/office/powerpoint/2010/main" val="1193574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023945D-08C5-4B7E-B5D6-5B4390DA1964}" type="datetimeFigureOut">
              <a:rPr lang="en-US" smtClean="0"/>
              <a:t>4/24/2020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BDD8BE1-ACAE-4B17-835E-69BF0E300807}"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7570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H_dxnYhdyu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06B78E14-00FA-423D-B90D-0769CB1721DA"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Counselor%20Lesson%20Week%204_%20Self-Care%20Coping%20Mechanism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sz="6600" dirty="0" smtClean="0"/>
              <a:t>Counselor </a:t>
            </a:r>
            <a:r>
              <a:rPr lang="en-US" sz="6600" dirty="0"/>
              <a:t>Lesson: Week 4</a:t>
            </a:r>
            <a:r>
              <a:rPr lang="en-US" dirty="0"/>
              <a:t/>
            </a:r>
            <a:br>
              <a:rPr lang="en-US" dirty="0"/>
            </a:br>
            <a:endParaRPr lang="en-US" dirty="0"/>
          </a:p>
        </p:txBody>
      </p:sp>
      <p:sp>
        <p:nvSpPr>
          <p:cNvPr id="3" name="Subtitle 2"/>
          <p:cNvSpPr>
            <a:spLocks noGrp="1"/>
          </p:cNvSpPr>
          <p:nvPr>
            <p:ph type="subTitle" idx="1"/>
          </p:nvPr>
        </p:nvSpPr>
        <p:spPr/>
        <p:txBody>
          <a:bodyPr>
            <a:normAutofit fontScale="25000" lnSpcReduction="20000"/>
          </a:bodyPr>
          <a:lstStyle/>
          <a:p>
            <a:r>
              <a:rPr lang="en-US" sz="12800" dirty="0"/>
              <a:t>Coping Mechanisms for Stress and Self-Care</a:t>
            </a:r>
          </a:p>
          <a:p>
            <a:r>
              <a:rPr lang="en-US" dirty="0"/>
              <a:t/>
            </a:r>
            <a:br>
              <a:rPr lang="en-US" dirty="0"/>
            </a:br>
            <a:endParaRPr lang="en-US" dirty="0"/>
          </a:p>
        </p:txBody>
      </p:sp>
    </p:spTree>
    <p:extLst>
      <p:ext uri="{BB962C8B-B14F-4D97-AF65-F5344CB8AC3E}">
        <p14:creationId xmlns:p14="http://schemas.microsoft.com/office/powerpoint/2010/main" val="90709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1142285" y="1436254"/>
            <a:ext cx="10561782" cy="5421746"/>
          </a:xfrm>
        </p:spPr>
        <p:txBody>
          <a:bodyPr/>
          <a:lstStyle/>
          <a:p>
            <a:r>
              <a:rPr lang="en-US" sz="2400" dirty="0"/>
              <a:t>Sometimes feelings can seem to “spill out” of us because we can have so many of them at one time.  Having to stay at home so much might be making you have lots of different feelings. Taking care of our emotions and bodies is a great way to help us feel better.  When we feel good, we are able to learn and get along with others better.</a:t>
            </a:r>
          </a:p>
          <a:p>
            <a:pPr marL="0" indent="0" algn="ctr">
              <a:buNone/>
            </a:pPr>
            <a:r>
              <a:rPr lang="en-US" dirty="0" smtClean="0"/>
              <a:t>             </a:t>
            </a:r>
            <a:endParaRPr lang="en-US" dirty="0"/>
          </a:p>
        </p:txBody>
      </p:sp>
      <p:pic>
        <p:nvPicPr>
          <p:cNvPr id="1028" name="Picture 4" descr="Giving your kids the gift of emotional intelligence | Maggie D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1418" y="3560046"/>
            <a:ext cx="4267200" cy="2839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480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10178322" cy="2767215"/>
          </a:xfrm>
        </p:spPr>
        <p:txBody>
          <a:bodyPr>
            <a:normAutofit fontScale="90000"/>
          </a:bodyPr>
          <a:lstStyle/>
          <a:p>
            <a:r>
              <a:rPr lang="en-US" dirty="0"/>
              <a:t>After watching this </a:t>
            </a:r>
            <a:r>
              <a:rPr lang="en-US" dirty="0" smtClean="0"/>
              <a:t>video, </a:t>
            </a:r>
            <a:r>
              <a:rPr lang="en-US" dirty="0"/>
              <a:t>we </a:t>
            </a:r>
            <a:r>
              <a:rPr lang="en-US" dirty="0" smtClean="0"/>
              <a:t>will have a </a:t>
            </a:r>
            <a:r>
              <a:rPr lang="en-US" dirty="0"/>
              <a:t>better understanding of how our brain works and helps us show our feelings.. </a:t>
            </a:r>
            <a:br>
              <a:rPr lang="en-US" dirty="0"/>
            </a:br>
            <a:r>
              <a:rPr lang="en-US" dirty="0"/>
              <a:t/>
            </a:r>
            <a:br>
              <a:rPr lang="en-US" dirty="0"/>
            </a:br>
            <a:r>
              <a:rPr lang="en-US" dirty="0"/>
              <a:t/>
            </a:r>
            <a:br>
              <a:rPr lang="en-US" dirty="0"/>
            </a:br>
            <a:endParaRPr lang="en-US" dirty="0"/>
          </a:p>
        </p:txBody>
      </p:sp>
      <p:pic>
        <p:nvPicPr>
          <p:cNvPr id="4" name="H_dxnYhdyuY"/>
          <p:cNvPicPr>
            <a:picLocks noGrp="1" noRot="1" noChangeAspect="1"/>
          </p:cNvPicPr>
          <p:nvPr>
            <p:ph idx="1"/>
            <a:videoFile r:link="rId1"/>
          </p:nvPr>
        </p:nvPicPr>
        <p:blipFill>
          <a:blip r:embed="rId3"/>
          <a:stretch>
            <a:fillRect/>
          </a:stretch>
        </p:blipFill>
        <p:spPr>
          <a:xfrm>
            <a:off x="3749964" y="3389745"/>
            <a:ext cx="4855987" cy="2731492"/>
          </a:xfrm>
          <a:prstGeom prst="rect">
            <a:avLst/>
          </a:prstGeom>
        </p:spPr>
      </p:pic>
    </p:spTree>
    <p:extLst>
      <p:ext uri="{BB962C8B-B14F-4D97-AF65-F5344CB8AC3E}">
        <p14:creationId xmlns:p14="http://schemas.microsoft.com/office/powerpoint/2010/main" val="429306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 are going to do an activity…</a:t>
            </a:r>
            <a:endParaRPr lang="en-US" dirty="0"/>
          </a:p>
        </p:txBody>
      </p:sp>
      <p:sp>
        <p:nvSpPr>
          <p:cNvPr id="3" name="Content Placeholder 2"/>
          <p:cNvSpPr>
            <a:spLocks noGrp="1"/>
          </p:cNvSpPr>
          <p:nvPr>
            <p:ph idx="1"/>
          </p:nvPr>
        </p:nvSpPr>
        <p:spPr/>
        <p:txBody>
          <a:bodyPr/>
          <a:lstStyle/>
          <a:p>
            <a:r>
              <a:rPr lang="en-US" b="1" u="sng" dirty="0"/>
              <a:t>Cup of feelings-</a:t>
            </a:r>
            <a:r>
              <a:rPr lang="en-US" dirty="0"/>
              <a:t>-</a:t>
            </a:r>
          </a:p>
          <a:p>
            <a:r>
              <a:rPr lang="en-US" sz="2400" dirty="0"/>
              <a:t>Are you happy to get to stay home?  Do you feel sad if you think about your friends and teachers?  Are you excited that you have more time to ride bikes and play with your family?  Maybe you feel worried about when we will get back to school or what if your school work is too hard? </a:t>
            </a:r>
          </a:p>
          <a:p>
            <a:r>
              <a:rPr lang="en-US" sz="2400" dirty="0"/>
              <a:t>It’s helpful to think about how “big” each of those feelings are and how much of that feeling you have.  Then you can start to manage how you feel a little bit better.</a:t>
            </a:r>
          </a:p>
          <a:p>
            <a:pPr marL="0" indent="0">
              <a:buNone/>
            </a:pPr>
            <a:endParaRPr lang="en-US" dirty="0"/>
          </a:p>
        </p:txBody>
      </p:sp>
    </p:spTree>
    <p:extLst>
      <p:ext uri="{BB962C8B-B14F-4D97-AF65-F5344CB8AC3E}">
        <p14:creationId xmlns:p14="http://schemas.microsoft.com/office/powerpoint/2010/main" val="3681204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806633"/>
          </a:xfrm>
        </p:spPr>
        <p:txBody>
          <a:bodyPr>
            <a:normAutofit fontScale="90000"/>
          </a:bodyPr>
          <a:lstStyle/>
          <a:p>
            <a:r>
              <a:rPr lang="en-US" sz="3600" dirty="0"/>
              <a:t>On a piece of paper, draw a picture of a cup, then use colors to show how much of each feeling you have inside. You can add your own feelings and give them your own colors, too.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1251678" y="2189017"/>
            <a:ext cx="10178322" cy="4294909"/>
          </a:xfrm>
        </p:spPr>
        <p:txBody>
          <a:bodyPr/>
          <a:lstStyle/>
          <a:p>
            <a:pPr algn="ctr"/>
            <a:r>
              <a:rPr lang="en-US" dirty="0" smtClean="0">
                <a:solidFill>
                  <a:srgbClr val="FFFF00"/>
                </a:solidFill>
              </a:rPr>
              <a:t>yellow</a:t>
            </a:r>
            <a:r>
              <a:rPr lang="en-US" dirty="0" smtClean="0"/>
              <a:t>=happy   </a:t>
            </a:r>
            <a:r>
              <a:rPr lang="en-US" dirty="0" smtClean="0">
                <a:solidFill>
                  <a:srgbClr val="FF0000"/>
                </a:solidFill>
              </a:rPr>
              <a:t>red</a:t>
            </a:r>
            <a:r>
              <a:rPr lang="en-US" dirty="0" smtClean="0"/>
              <a:t>=angry    </a:t>
            </a:r>
            <a:r>
              <a:rPr lang="en-US" dirty="0" smtClean="0">
                <a:solidFill>
                  <a:srgbClr val="7030A0"/>
                </a:solidFill>
              </a:rPr>
              <a:t>purple</a:t>
            </a:r>
            <a:r>
              <a:rPr lang="en-US" dirty="0" smtClean="0"/>
              <a:t>=scared    </a:t>
            </a:r>
            <a:r>
              <a:rPr lang="en-US" dirty="0" smtClean="0">
                <a:solidFill>
                  <a:schemeClr val="accent5">
                    <a:lumMod val="40000"/>
                    <a:lumOff val="60000"/>
                  </a:schemeClr>
                </a:solidFill>
              </a:rPr>
              <a:t>pink</a:t>
            </a:r>
            <a:r>
              <a:rPr lang="en-US" dirty="0" smtClean="0"/>
              <a:t>=hopeful</a:t>
            </a:r>
            <a:r>
              <a:rPr lang="en-US" dirty="0"/>
              <a:t>    </a:t>
            </a:r>
            <a:r>
              <a:rPr lang="en-US" dirty="0">
                <a:solidFill>
                  <a:schemeClr val="tx2">
                    <a:lumMod val="50000"/>
                    <a:lumOff val="50000"/>
                  </a:schemeClr>
                </a:solidFill>
              </a:rPr>
              <a:t>orange</a:t>
            </a:r>
            <a:r>
              <a:rPr lang="en-US" dirty="0"/>
              <a:t>=nervous </a:t>
            </a:r>
            <a:r>
              <a:rPr lang="en-US" dirty="0" smtClean="0"/>
              <a:t>   </a:t>
            </a:r>
            <a:r>
              <a:rPr lang="en-US" dirty="0" smtClean="0">
                <a:solidFill>
                  <a:srgbClr val="00B0F0"/>
                </a:solidFill>
              </a:rPr>
              <a:t>blue</a:t>
            </a:r>
            <a:r>
              <a:rPr lang="en-US" dirty="0" smtClean="0"/>
              <a:t>=sad</a:t>
            </a:r>
            <a:r>
              <a:rPr lang="en-US" dirty="0"/>
              <a:t>        </a:t>
            </a:r>
            <a:r>
              <a:rPr lang="en-US" dirty="0">
                <a:solidFill>
                  <a:srgbClr val="00B050"/>
                </a:solidFill>
              </a:rPr>
              <a:t>green</a:t>
            </a:r>
            <a:r>
              <a:rPr lang="en-US" dirty="0"/>
              <a:t>=excited</a:t>
            </a:r>
          </a:p>
          <a:p>
            <a:pPr marL="0" indent="0">
              <a:buNone/>
            </a:pPr>
            <a:endParaRPr lang="en-US" dirty="0" smtClean="0"/>
          </a:p>
          <a:p>
            <a:pPr marL="0" indent="0" algn="ctr">
              <a:buNone/>
            </a:pPr>
            <a:endParaRPr lang="en-US" dirty="0" smtClean="0"/>
          </a:p>
          <a:p>
            <a:pPr marL="0" indent="0" algn="ctr">
              <a:buNone/>
            </a:pPr>
            <a:endParaRPr lang="en-US" dirty="0"/>
          </a:p>
        </p:txBody>
      </p:sp>
      <p:pic>
        <p:nvPicPr>
          <p:cNvPr id="5" name="Picture 4" descr="Image.jpeg"/>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4206240" y="2993457"/>
            <a:ext cx="3734601" cy="3792354"/>
          </a:xfrm>
          <a:prstGeom prst="rect">
            <a:avLst/>
          </a:prstGeom>
          <a:noFill/>
          <a:ln>
            <a:noFill/>
          </a:ln>
        </p:spPr>
      </p:pic>
    </p:spTree>
    <p:extLst>
      <p:ext uri="{BB962C8B-B14F-4D97-AF65-F5344CB8AC3E}">
        <p14:creationId xmlns:p14="http://schemas.microsoft.com/office/powerpoint/2010/main" val="29209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6836" y="840510"/>
            <a:ext cx="10168226" cy="5855854"/>
          </a:xfrm>
        </p:spPr>
        <p:txBody>
          <a:bodyPr/>
          <a:lstStyle/>
          <a:p>
            <a:r>
              <a:rPr lang="en-US" dirty="0"/>
              <a:t>Talk to </a:t>
            </a:r>
            <a:r>
              <a:rPr lang="en-US" dirty="0" smtClean="0"/>
              <a:t>a </a:t>
            </a:r>
            <a:r>
              <a:rPr lang="en-US" dirty="0"/>
              <a:t>grown up about the feelings and what makes you feel like this.  You and your grown up can talk about what you can do if things start to “spill out” and things feel like they are too much</a:t>
            </a:r>
            <a:r>
              <a:rPr lang="en-US" dirty="0" smtClean="0"/>
              <a:t>. </a:t>
            </a:r>
          </a:p>
          <a:p>
            <a:r>
              <a:rPr lang="en-US" dirty="0" smtClean="0"/>
              <a:t>When our  feelings start to spill out, we can…</a:t>
            </a:r>
          </a:p>
          <a:p>
            <a:endParaRPr lang="en-US" dirty="0"/>
          </a:p>
          <a:p>
            <a:pPr marL="0" indent="0">
              <a:buNone/>
            </a:pPr>
            <a:endParaRPr lang="en-US" dirty="0" smtClean="0"/>
          </a:p>
          <a:p>
            <a:endParaRPr lang="en-US" dirty="0" smtClean="0"/>
          </a:p>
          <a:p>
            <a:pPr marL="0" indent="0">
              <a:buNone/>
            </a:pPr>
            <a:r>
              <a:rPr lang="en-US" dirty="0"/>
              <a:t/>
            </a:r>
            <a:br>
              <a:rPr lang="en-US" dirty="0"/>
            </a:br>
            <a:endParaRPr lang="en-US" dirty="0"/>
          </a:p>
        </p:txBody>
      </p:sp>
      <p:pic>
        <p:nvPicPr>
          <p:cNvPr id="3074" name="Picture 2" descr="https://lh4.googleusercontent.com/5Md4QFsxokN8RdCE7fghkEmcUm0Ijc-Z1i4UEH9C2fqza1LkNlr9tGrzCbyiI64riZyT2WdpZ0-138cBIySeif4_6WNNfIYXfxjcAw--1ZdSZ38JO1jUehc2zmMEMWfaK5zW8cf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3091" y="2380447"/>
            <a:ext cx="3278909" cy="4140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322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10178322" cy="6175433"/>
          </a:xfrm>
        </p:spPr>
        <p:txBody>
          <a:bodyPr>
            <a:normAutofit/>
          </a:bodyPr>
          <a:lstStyle/>
          <a:p>
            <a:pPr algn="ctr"/>
            <a:r>
              <a:rPr lang="en-US" sz="2800" dirty="0"/>
              <a:t>Remember we all feel stressed at times, so stop and take a break if you are feeling overwhelmed. Use some of the ideas you learned about in this lesson to </a:t>
            </a:r>
            <a:r>
              <a:rPr lang="en-US" sz="2800" dirty="0" smtClean="0"/>
              <a:t>help Yourself </a:t>
            </a:r>
            <a:r>
              <a:rPr lang="en-US" sz="2800" dirty="0"/>
              <a:t>calm down, so you can feel better.</a:t>
            </a:r>
            <a:r>
              <a:rPr lang="en-US" dirty="0"/>
              <a:t> </a:t>
            </a:r>
            <a:r>
              <a:rPr lang="en-US" dirty="0" smtClean="0"/>
              <a:t/>
            </a:r>
            <a:br>
              <a:rPr lang="en-US" dirty="0" smtClean="0"/>
            </a:br>
            <a:r>
              <a:rPr lang="en-US" dirty="0"/>
              <a:t/>
            </a:r>
            <a:br>
              <a:rPr lang="en-US" dirty="0"/>
            </a:br>
            <a:r>
              <a:rPr lang="en-US" dirty="0" smtClean="0"/>
              <a:t>Click </a:t>
            </a:r>
            <a:r>
              <a:rPr lang="en-US" dirty="0" smtClean="0">
                <a:hlinkClick r:id="rId2" action="ppaction://hlinkfile"/>
              </a:rPr>
              <a:t>HERE</a:t>
            </a:r>
            <a:r>
              <a:rPr lang="en-US" dirty="0" smtClean="0"/>
              <a:t> for the full lesson and more resources </a:t>
            </a:r>
            <a:r>
              <a:rPr lang="en-US" smtClean="0"/>
              <a:t>and techniques </a:t>
            </a:r>
            <a:r>
              <a:rPr lang="en-US" dirty="0" smtClean="0"/>
              <a:t>on calming down</a:t>
            </a:r>
            <a:r>
              <a:rPr lang="en-US" dirty="0"/>
              <a:t/>
            </a:r>
            <a:br>
              <a:rPr lang="en-US" dirty="0"/>
            </a:br>
            <a:endParaRPr lang="en-US" dirty="0"/>
          </a:p>
        </p:txBody>
      </p:sp>
    </p:spTree>
    <p:extLst>
      <p:ext uri="{BB962C8B-B14F-4D97-AF65-F5344CB8AC3E}">
        <p14:creationId xmlns:p14="http://schemas.microsoft.com/office/powerpoint/2010/main" val="152788646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109</TotalTime>
  <Words>178</Words>
  <Application>Microsoft Office PowerPoint</Application>
  <PresentationFormat>Widescreen</PresentationFormat>
  <Paragraphs>21</Paragraphs>
  <Slides>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Impact</vt:lpstr>
      <vt:lpstr>Badge</vt:lpstr>
      <vt:lpstr> Counselor Lesson: Week 4 </vt:lpstr>
      <vt:lpstr>Introduction </vt:lpstr>
      <vt:lpstr>After watching this video, we will have a better understanding of how our brain works and helps us show our feelings..    </vt:lpstr>
      <vt:lpstr>Next, we are going to do an activity…</vt:lpstr>
      <vt:lpstr>On a piece of paper, draw a picture of a cup, then use colors to show how much of each feeling you have inside. You can add your own feelings and give them your own colors, too.   </vt:lpstr>
      <vt:lpstr>PowerPoint Presentation</vt:lpstr>
      <vt:lpstr>Remember we all feel stressed at times, so stop and take a break if you are feeling overwhelmed. Use some of the ideas you learned about in this lesson to help Yourself calm down, so you can feel better.   Click HERE for the full lesson and more resources and techniques on calming down </vt:lpstr>
    </vt:vector>
  </TitlesOfParts>
  <Company>KATYISD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Counselor Lesson: Week 4</dc:title>
  <dc:creator>Cooper, Fe  (WCE)</dc:creator>
  <cp:lastModifiedBy>Cooper, Fe  (WCE)</cp:lastModifiedBy>
  <cp:revision>9</cp:revision>
  <dcterms:created xsi:type="dcterms:W3CDTF">2020-04-24T17:59:57Z</dcterms:created>
  <dcterms:modified xsi:type="dcterms:W3CDTF">2020-04-24T19:49:22Z</dcterms:modified>
</cp:coreProperties>
</file>